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1F30"/>
    <a:srgbClr val="00B7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2946"/>
    <p:restoredTop sz="86426"/>
  </p:normalViewPr>
  <p:slideViewPr>
    <p:cSldViewPr snapToGrid="0" snapToObjects="1">
      <p:cViewPr>
        <p:scale>
          <a:sx n="65" d="100"/>
          <a:sy n="65" d="100"/>
        </p:scale>
        <p:origin x="2040" y="216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88913" y="1143293"/>
            <a:ext cx="7034362" cy="4268965"/>
          </a:xfrm>
        </p:spPr>
        <p:txBody>
          <a:bodyPr anchor="t">
            <a:normAutofit/>
          </a:bodyPr>
          <a:lstStyle>
            <a:lvl1pPr algn="l">
              <a:lnSpc>
                <a:spcPct val="85000"/>
              </a:lnSpc>
              <a:defRPr sz="77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8914" y="5537925"/>
            <a:ext cx="7034362" cy="706355"/>
          </a:xfrm>
        </p:spPr>
        <p:txBody>
          <a:bodyPr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sz="2000" b="0" i="1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88913" y="6314440"/>
            <a:ext cx="1596622" cy="365125"/>
          </a:xfrm>
          <a:prstGeom prst="rect">
            <a:avLst/>
          </a:prstGeom>
        </p:spPr>
        <p:txBody>
          <a:bodyPr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3C633830-2244-49AE-BC4A-47F415C177C6}" type="datetimeFigureOut">
              <a:rPr lang="en-US" dirty="0"/>
              <a:pPr/>
              <a:t>1/13/18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00591" y="6314440"/>
            <a:ext cx="5122683" cy="365125"/>
          </a:xfrm>
          <a:prstGeom prst="rect">
            <a:avLst/>
          </a:prstGeom>
        </p:spPr>
        <p:txBody>
          <a:bodyPr/>
          <a:lstStyle>
            <a:lvl1pPr algn="l">
              <a:defRPr b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cxnSp>
        <p:nvCxnSpPr>
          <p:cNvPr id="9" name="Straight Connector 8" title="Verticle Rule Line"/>
          <p:cNvCxnSpPr/>
          <p:nvPr/>
        </p:nvCxnSpPr>
        <p:spPr>
          <a:xfrm>
            <a:off x="773855" y="1257300"/>
            <a:ext cx="0" cy="560070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extLst mod="1">
    <p:ext uri="{DCECCB84-F9BA-43D5-87BE-67443E8EF086}">
      <p15:sldGuideLst xmlns:p15="http://schemas.microsoft.com/office/powerpoint/2012/main">
        <p15:guide id="1" orient="horz" pos="792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81600" y="640080"/>
            <a:ext cx="6248398" cy="558414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2001" y="5930060"/>
            <a:ext cx="3814856" cy="365125"/>
          </a:xfrm>
          <a:prstGeom prst="rect">
            <a:avLst/>
          </a:prstGeom>
        </p:spPr>
        <p:txBody>
          <a:bodyPr/>
          <a:lstStyle/>
          <a:p>
            <a:fld id="{3C633830-2244-49AE-BC4A-47F415C177C6}" type="datetimeFigureOut">
              <a:rPr lang="en-US" dirty="0"/>
              <a:t>1/13/18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62001" y="6314440"/>
            <a:ext cx="3814856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5607592"/>
            <a:ext cx="407988" cy="365125"/>
          </a:xfrm>
          <a:prstGeom prst="rect">
            <a:avLst/>
          </a:prstGeom>
        </p:spPr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90765" y="642931"/>
            <a:ext cx="2446670" cy="467810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642932"/>
            <a:ext cx="7070678" cy="467810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36187" y="5927131"/>
            <a:ext cx="3814856" cy="365125"/>
          </a:xfrm>
          <a:prstGeom prst="rect">
            <a:avLst/>
          </a:prstGeom>
        </p:spPr>
        <p:txBody>
          <a:bodyPr/>
          <a:lstStyle/>
          <a:p>
            <a:fld id="{3C633830-2244-49AE-BC4A-47F415C177C6}" type="datetimeFigureOut">
              <a:rPr lang="en-US" dirty="0"/>
              <a:t>1/13/18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536187" y="6315949"/>
            <a:ext cx="3814856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cxnSp>
        <p:nvCxnSpPr>
          <p:cNvPr id="13" name="Straight Connector 12" title="Horizontal Rule Line"/>
          <p:cNvCxnSpPr/>
          <p:nvPr/>
        </p:nvCxnSpPr>
        <p:spPr>
          <a:xfrm>
            <a:off x="0" y="6199730"/>
            <a:ext cx="10260011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pos="6456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7673" y="2571722"/>
            <a:ext cx="8296654" cy="3286153"/>
          </a:xfrm>
        </p:spPr>
        <p:txBody>
          <a:bodyPr anchor="t">
            <a:normAutofit/>
          </a:bodyPr>
          <a:lstStyle>
            <a:lvl1pPr>
              <a:lnSpc>
                <a:spcPct val="85000"/>
              </a:lnSpc>
              <a:defRPr sz="7700" cap="all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7673" y="1393748"/>
            <a:ext cx="8401429" cy="819150"/>
          </a:xfrm>
        </p:spPr>
        <p:txBody>
          <a:bodyPr anchor="ctr">
            <a:normAutofit/>
          </a:bodyPr>
          <a:lstStyle>
            <a:lvl1pPr marL="0" indent="0" algn="r">
              <a:lnSpc>
                <a:spcPct val="113000"/>
              </a:lnSpc>
              <a:spcBef>
                <a:spcPts val="0"/>
              </a:spcBef>
              <a:buNone/>
              <a:defRPr sz="20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742955" y="6314439"/>
            <a:ext cx="1596622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C633830-2244-49AE-BC4A-47F415C177C6}" type="datetimeFigureOut">
              <a:rPr lang="en-US" dirty="0"/>
              <a:pPr/>
              <a:t>1/13/18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47673" y="6314440"/>
            <a:ext cx="6480226" cy="365125"/>
          </a:xfrm>
          <a:prstGeom prst="rect">
            <a:avLst/>
          </a:prstGeom>
        </p:spPr>
        <p:txBody>
          <a:bodyPr/>
          <a:lstStyle>
            <a:lvl1pPr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 flipH="1">
            <a:off x="1" y="6178167"/>
            <a:ext cx="10244326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pos="6456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81600" y="540628"/>
            <a:ext cx="6248400" cy="248894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3712467"/>
            <a:ext cx="6248400" cy="248222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2001" y="5930060"/>
            <a:ext cx="3814856" cy="365125"/>
          </a:xfrm>
          <a:prstGeom prst="rect">
            <a:avLst/>
          </a:prstGeom>
        </p:spPr>
        <p:txBody>
          <a:bodyPr/>
          <a:lstStyle/>
          <a:p>
            <a:fld id="{3C633830-2244-49AE-BC4A-47F415C177C6}" type="datetimeFigureOut">
              <a:rPr lang="en-US" dirty="0"/>
              <a:t>1/13/18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762001" y="6314440"/>
            <a:ext cx="3814856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7784"/>
            <a:ext cx="3831336" cy="495604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58065"/>
            <a:ext cx="6245352" cy="914400"/>
          </a:xfrm>
        </p:spPr>
        <p:txBody>
          <a:bodyPr anchor="b"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1526671"/>
            <a:ext cx="6245352" cy="175564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81600" y="3700826"/>
            <a:ext cx="6248400" cy="914400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81600" y="4669432"/>
            <a:ext cx="6245352" cy="175564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762001" y="5930060"/>
            <a:ext cx="3814856" cy="365125"/>
          </a:xfrm>
          <a:prstGeom prst="rect">
            <a:avLst/>
          </a:prstGeom>
        </p:spPr>
        <p:txBody>
          <a:bodyPr/>
          <a:lstStyle/>
          <a:p>
            <a:fld id="{3C633830-2244-49AE-BC4A-47F415C177C6}" type="datetimeFigureOut">
              <a:rPr lang="en-US" dirty="0"/>
              <a:t>1/13/18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762001" y="6314440"/>
            <a:ext cx="3814856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62001" y="5930060"/>
            <a:ext cx="3814856" cy="365125"/>
          </a:xfrm>
          <a:prstGeom prst="rect">
            <a:avLst/>
          </a:prstGeom>
        </p:spPr>
        <p:txBody>
          <a:bodyPr/>
          <a:lstStyle/>
          <a:p>
            <a:fld id="{3C633830-2244-49AE-BC4A-47F415C177C6}" type="datetimeFigureOut">
              <a:rPr lang="en-US" dirty="0"/>
              <a:t>1/13/18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762001" y="6314440"/>
            <a:ext cx="3814856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762001" y="5930060"/>
            <a:ext cx="3814856" cy="365125"/>
          </a:xfrm>
          <a:prstGeom prst="rect">
            <a:avLst/>
          </a:prstGeom>
        </p:spPr>
        <p:txBody>
          <a:bodyPr/>
          <a:lstStyle/>
          <a:p>
            <a:fld id="{3C633830-2244-49AE-BC4A-47F415C177C6}" type="datetimeFigureOut">
              <a:rPr lang="en-US" dirty="0"/>
              <a:t>1/13/18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762001" y="6314440"/>
            <a:ext cx="3814856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5479"/>
            <a:ext cx="3838776" cy="1921022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564147"/>
            <a:ext cx="6248400" cy="5622644"/>
          </a:xfrm>
        </p:spPr>
        <p:txBody>
          <a:bodyPr/>
          <a:lstStyle>
            <a:lvl1pPr>
              <a:lnSpc>
                <a:spcPct val="112000"/>
              </a:lnSpc>
              <a:defRPr sz="2000"/>
            </a:lvl1pPr>
            <a:lvl2pPr>
              <a:lnSpc>
                <a:spcPct val="112000"/>
              </a:lnSpc>
              <a:defRPr sz="1800"/>
            </a:lvl2pPr>
            <a:lvl3pPr>
              <a:lnSpc>
                <a:spcPct val="112000"/>
              </a:lnSpc>
              <a:defRPr sz="1600"/>
            </a:lvl3pPr>
            <a:lvl4pPr>
              <a:lnSpc>
                <a:spcPct val="112000"/>
              </a:lnSpc>
              <a:defRPr sz="1400"/>
            </a:lvl4pPr>
            <a:lvl5pPr>
              <a:lnSpc>
                <a:spcPct val="112000"/>
              </a:lnSpc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2000" y="2621512"/>
            <a:ext cx="3838776" cy="3239537"/>
          </a:xfrm>
        </p:spPr>
        <p:txBody>
          <a:bodyPr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2001" y="5930060"/>
            <a:ext cx="3814856" cy="365125"/>
          </a:xfrm>
          <a:prstGeom prst="rect">
            <a:avLst/>
          </a:prstGeom>
        </p:spPr>
        <p:txBody>
          <a:bodyPr/>
          <a:lstStyle/>
          <a:p>
            <a:fld id="{3C633830-2244-49AE-BC4A-47F415C177C6}" type="datetimeFigureOut">
              <a:rPr lang="en-US" dirty="0"/>
              <a:t>1/13/18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762001" y="6314440"/>
            <a:ext cx="3814856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784011" y="5607592"/>
            <a:ext cx="407988" cy="365125"/>
          </a:xfrm>
          <a:prstGeom prst="rect">
            <a:avLst/>
          </a:prstGeom>
        </p:spPr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8952" y="557261"/>
            <a:ext cx="3840480" cy="1919239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40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57800" y="0"/>
            <a:ext cx="6172200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8952" y="2621512"/>
            <a:ext cx="3840480" cy="3236976"/>
          </a:xfrm>
        </p:spPr>
        <p:txBody>
          <a:bodyPr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2001" y="5930060"/>
            <a:ext cx="3814856" cy="365125"/>
          </a:xfrm>
          <a:prstGeom prst="rect">
            <a:avLst/>
          </a:prstGeom>
        </p:spPr>
        <p:txBody>
          <a:bodyPr/>
          <a:lstStyle/>
          <a:p>
            <a:fld id="{3C633830-2244-49AE-BC4A-47F415C177C6}" type="datetimeFigureOut">
              <a:rPr lang="en-US" dirty="0"/>
              <a:t>1/13/18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762001" y="6314440"/>
            <a:ext cx="3814856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784011" y="5607592"/>
            <a:ext cx="407988" cy="365125"/>
          </a:xfrm>
          <a:prstGeom prst="rect">
            <a:avLst/>
          </a:prstGeom>
        </p:spPr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49524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69066"/>
            <a:ext cx="6248398" cy="56551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5000" b="0" i="1" kern="1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20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8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6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4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83464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83464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83464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83464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832">
          <p15:clr>
            <a:srgbClr val="F26B43"/>
          </p15:clr>
        </p15:guide>
        <p15:guide id="2" pos="480">
          <p15:clr>
            <a:srgbClr val="F26B43"/>
          </p15:clr>
        </p15:guide>
        <p15:guide id="3" orient="horz" pos="432">
          <p15:clr>
            <a:srgbClr val="F26B43"/>
          </p15:clr>
        </p15:guide>
        <p15:guide id="4" pos="7200">
          <p15:clr>
            <a:srgbClr val="F26B43"/>
          </p15:clr>
        </p15:guide>
        <p15:guide id="5" pos="32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Relationship Id="rId3" Type="http://schemas.openxmlformats.org/officeDocument/2006/relationships/image" Target="../media/image7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png"/><Relationship Id="rId5" Type="http://schemas.microsoft.com/office/2007/relationships/hdphoto" Target="../media/hdphoto2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Relationship Id="rId3" Type="http://schemas.openxmlformats.org/officeDocument/2006/relationships/image" Target="../media/image7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88913" y="2290167"/>
            <a:ext cx="8489040" cy="4268965"/>
          </a:xfrm>
        </p:spPr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sz="4000" dirty="0" smtClean="0"/>
              <a:t>interactivity Pack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Andrea Carver</a:t>
            </a:r>
          </a:p>
          <a:p>
            <a:r>
              <a:rPr lang="en-US" dirty="0" smtClean="0"/>
              <a:t>January 13, 2018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224070" y="787305"/>
            <a:ext cx="4975253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0" dirty="0">
                <a:latin typeface="Alien Encounters" charset="0"/>
                <a:ea typeface="Alien Encounters" charset="0"/>
                <a:cs typeface="Alien Encounters" charset="0"/>
              </a:rPr>
              <a:t>VR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0010" y="1933698"/>
            <a:ext cx="3945900" cy="395740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31891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864472"/>
            <a:ext cx="3833906" cy="1844855"/>
          </a:xfrm>
        </p:spPr>
        <p:txBody>
          <a:bodyPr/>
          <a:lstStyle/>
          <a:p>
            <a:r>
              <a:rPr lang="en-US" dirty="0" smtClean="0"/>
              <a:t>Project Description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76210" y="1246386"/>
            <a:ext cx="5117431" cy="5655156"/>
          </a:xfrm>
        </p:spPr>
        <p:txBody>
          <a:bodyPr/>
          <a:lstStyle/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r>
              <a:rPr lang="en-US" b="1" dirty="0" smtClean="0"/>
              <a:t>Problem:</a:t>
            </a:r>
            <a:r>
              <a:rPr lang="en-US" dirty="0" smtClean="0"/>
              <a:t> Without helpful tools, VR development is slow.</a:t>
            </a:r>
            <a:endParaRPr lang="en-US" dirty="0"/>
          </a:p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r>
              <a:rPr lang="en-US" b="1" dirty="0" smtClean="0"/>
              <a:t>Solution:</a:t>
            </a:r>
            <a:r>
              <a:rPr lang="en-US" dirty="0" smtClean="0"/>
              <a:t> Create presets for the most common VR mechanics.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 smtClean="0"/>
              <a:t>Target audience:  </a:t>
            </a:r>
            <a:r>
              <a:rPr lang="en-US" dirty="0" smtClean="0"/>
              <a:t>Virtual reality developers using Unreal Engine.</a:t>
            </a:r>
          </a:p>
          <a:p>
            <a:pPr marL="0" indent="0">
              <a:buNone/>
            </a:pPr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1397" y="5190992"/>
            <a:ext cx="513506" cy="66187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4931" y="3876953"/>
            <a:ext cx="686436" cy="68643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4931" y="2666842"/>
            <a:ext cx="686436" cy="68643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5248440" y="1012183"/>
            <a:ext cx="6096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b="1" i="1" dirty="0">
                <a:solidFill>
                  <a:srgbClr val="D81F30"/>
                </a:solidFill>
              </a:rPr>
              <a:t>VR content creation tools lag behind the progress in VR hardware.</a:t>
            </a:r>
          </a:p>
        </p:txBody>
      </p:sp>
    </p:spTree>
    <p:extLst>
      <p:ext uri="{BB962C8B-B14F-4D97-AF65-F5344CB8AC3E}">
        <p14:creationId xmlns:p14="http://schemas.microsoft.com/office/powerpoint/2010/main" val="1793837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864472"/>
            <a:ext cx="3833906" cy="1844855"/>
          </a:xfrm>
        </p:spPr>
        <p:txBody>
          <a:bodyPr/>
          <a:lstStyle/>
          <a:p>
            <a:r>
              <a:rPr lang="en-US" dirty="0" smtClean="0"/>
              <a:t>User’s 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48440" y="4416998"/>
            <a:ext cx="5117431" cy="1848335"/>
          </a:xfrm>
        </p:spPr>
        <p:txBody>
          <a:bodyPr/>
          <a:lstStyle/>
          <a:p>
            <a:r>
              <a:rPr lang="en-US" dirty="0" smtClean="0"/>
              <a:t>Integrates with game engine menus</a:t>
            </a:r>
          </a:p>
          <a:p>
            <a:r>
              <a:rPr lang="en-US" dirty="0" smtClean="0"/>
              <a:t>To use, add one of the preset mechanics</a:t>
            </a:r>
          </a:p>
          <a:p>
            <a:r>
              <a:rPr lang="en-US" dirty="0" smtClean="0"/>
              <a:t>To tweak, adjust the component attributes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3105" y="983004"/>
            <a:ext cx="5748258" cy="3233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274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7734" y="848432"/>
            <a:ext cx="9550400" cy="521292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0933" y="1732492"/>
            <a:ext cx="7738534" cy="3362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572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7734" y="848432"/>
            <a:ext cx="9550400" cy="521292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0933" y="1732492"/>
            <a:ext cx="7738534" cy="336232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/>
          <a:srcRect l="-984" t="-1519" r="90114" b="81594"/>
          <a:stretch/>
        </p:blipFill>
        <p:spPr>
          <a:xfrm>
            <a:off x="609600" y="8466"/>
            <a:ext cx="3926471" cy="3928534"/>
          </a:xfrm>
          <a:prstGeom prst="ellipse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38000"/>
                    </a14:imgEffect>
                    <a14:imgEffect>
                      <a14:brightnessContrast bright="-8000" contrast="3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4009685">
            <a:off x="-1836193" y="179905"/>
            <a:ext cx="7243256" cy="7243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840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8324" y="848432"/>
            <a:ext cx="9175352" cy="516113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0933" y="1524000"/>
            <a:ext cx="5554134" cy="3570817"/>
          </a:xfrm>
          <a:prstGeom prst="rect">
            <a:avLst/>
          </a:prstGeom>
        </p:spPr>
      </p:pic>
      <p:sp>
        <p:nvSpPr>
          <p:cNvPr id="3" name="Can 2"/>
          <p:cNvSpPr/>
          <p:nvPr/>
        </p:nvSpPr>
        <p:spPr>
          <a:xfrm rot="4207525">
            <a:off x="4402667" y="3014133"/>
            <a:ext cx="558800" cy="1219200"/>
          </a:xfrm>
          <a:prstGeom prst="can">
            <a:avLst/>
          </a:prstGeom>
          <a:solidFill>
            <a:srgbClr val="00B7FF">
              <a:alpha val="5411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 rot="20473117">
            <a:off x="4148662" y="2912533"/>
            <a:ext cx="14726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B7FF">
                    <a:alpha val="89000"/>
                  </a:srgbClr>
                </a:solidFill>
              </a:rPr>
              <a:t>GRIP</a:t>
            </a:r>
            <a:endParaRPr lang="en-US" b="1" dirty="0">
              <a:solidFill>
                <a:srgbClr val="00B7FF">
                  <a:alpha val="89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628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864472"/>
            <a:ext cx="3833906" cy="1844855"/>
          </a:xfrm>
        </p:spPr>
        <p:txBody>
          <a:bodyPr>
            <a:normAutofit/>
          </a:bodyPr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41932" y="873116"/>
            <a:ext cx="5214033" cy="5487927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Words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95843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1999" y="2951689"/>
            <a:ext cx="10588487" cy="1844855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4598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Headlines">
  <a:themeElements>
    <a:clrScheme name="Headlines">
      <a:dk1>
        <a:sysClr val="windowText" lastClr="000000"/>
      </a:dk1>
      <a:lt1>
        <a:sysClr val="window" lastClr="FFFFFF"/>
      </a:lt1>
      <a:dk2>
        <a:srgbClr val="1D1A1D"/>
      </a:dk2>
      <a:lt2>
        <a:srgbClr val="F5F5F5"/>
      </a:lt2>
      <a:accent1>
        <a:srgbClr val="439EB7"/>
      </a:accent1>
      <a:accent2>
        <a:srgbClr val="E28B55"/>
      </a:accent2>
      <a:accent3>
        <a:srgbClr val="DCB64D"/>
      </a:accent3>
      <a:accent4>
        <a:srgbClr val="4CA198"/>
      </a:accent4>
      <a:accent5>
        <a:srgbClr val="835B82"/>
      </a:accent5>
      <a:accent6>
        <a:srgbClr val="645135"/>
      </a:accent6>
      <a:hlink>
        <a:srgbClr val="439EB7"/>
      </a:hlink>
      <a:folHlink>
        <a:srgbClr val="835B82"/>
      </a:folHlink>
    </a:clrScheme>
    <a:fontScheme name="Headlines">
      <a:majorFont>
        <a:latin typeface="Century Schoolbook" panose="02040604050505020304"/>
        <a:ea typeface=""/>
        <a:cs typeface=""/>
      </a:majorFont>
      <a:minorFont>
        <a:latin typeface="Corbel" panose="020B0503020204020204"/>
        <a:ea typeface=""/>
        <a:cs typeface=""/>
      </a:minorFont>
    </a:fontScheme>
    <a:fmtScheme name="Headlines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100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88900" dist="25400" dir="10800000">
              <a:srgbClr val="000000">
                <a:alpha val="25000"/>
              </a:srgbClr>
            </a:innerShdw>
            <a:outerShdw blurRad="25400" dist="25400" dir="5400000" rotWithShape="0">
              <a:srgbClr val="FFFFFF">
                <a:alpha val="1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dlines" id="{3841520A-25F2-4EB8-BE4C-611DB5ABEED9}" vid="{ECD25A4C-D97E-4C12-84B1-63580BFFAEE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Headlines</Template>
  <TotalTime>4275</TotalTime>
  <Words>81</Words>
  <Application>Microsoft Macintosh PowerPoint</Application>
  <PresentationFormat>Widescreen</PresentationFormat>
  <Paragraphs>22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Alien Encounters</vt:lpstr>
      <vt:lpstr>Century Schoolbook</vt:lpstr>
      <vt:lpstr>Corbel</vt:lpstr>
      <vt:lpstr>Arial</vt:lpstr>
      <vt:lpstr>Headlines</vt:lpstr>
      <vt:lpstr> interactivity Pack</vt:lpstr>
      <vt:lpstr>Project Description</vt:lpstr>
      <vt:lpstr>User’s View</vt:lpstr>
      <vt:lpstr>PowerPoint Presentation</vt:lpstr>
      <vt:lpstr>PowerPoint Presentation</vt:lpstr>
      <vt:lpstr>PowerPoint Presentation</vt:lpstr>
      <vt:lpstr>Motivation</vt:lpstr>
      <vt:lpstr>Questions?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interactivity Pack</dc:title>
  <dc:creator>Anson Adams</dc:creator>
  <cp:lastModifiedBy>Anson Adams</cp:lastModifiedBy>
  <cp:revision>11</cp:revision>
  <dcterms:created xsi:type="dcterms:W3CDTF">2018-01-14T00:26:59Z</dcterms:created>
  <dcterms:modified xsi:type="dcterms:W3CDTF">2018-01-16T23:42:13Z</dcterms:modified>
</cp:coreProperties>
</file>

<file path=docProps/thumbnail.jpeg>
</file>